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9" d="100"/>
          <a:sy n="79" d="100"/>
        </p:scale>
        <p:origin x="10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3D52B-5FF4-4317-B4F2-2D3CF87812DA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C9ED4-D8D3-42A6-9381-D73D011DF4CE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0066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3D52B-5FF4-4317-B4F2-2D3CF87812DA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C9ED4-D8D3-42A6-9381-D73D011DF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542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3D52B-5FF4-4317-B4F2-2D3CF87812DA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C9ED4-D8D3-42A6-9381-D73D011DF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53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3D52B-5FF4-4317-B4F2-2D3CF87812DA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C9ED4-D8D3-42A6-9381-D73D011DF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016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3D52B-5FF4-4317-B4F2-2D3CF87812DA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C9ED4-D8D3-42A6-9381-D73D011DF4CE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2870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3D52B-5FF4-4317-B4F2-2D3CF87812DA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C9ED4-D8D3-42A6-9381-D73D011DF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337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3D52B-5FF4-4317-B4F2-2D3CF87812DA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C9ED4-D8D3-42A6-9381-D73D011DF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809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3D52B-5FF4-4317-B4F2-2D3CF87812DA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C9ED4-D8D3-42A6-9381-D73D011DF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609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3D52B-5FF4-4317-B4F2-2D3CF87812DA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C9ED4-D8D3-42A6-9381-D73D011DF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581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393D52B-5FF4-4317-B4F2-2D3CF87812DA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7C9ED4-D8D3-42A6-9381-D73D011DF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6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3D52B-5FF4-4317-B4F2-2D3CF87812DA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C9ED4-D8D3-42A6-9381-D73D011DF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259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393D52B-5FF4-4317-B4F2-2D3CF87812DA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57C9ED4-D8D3-42A6-9381-D73D011DF4CE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1737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2065F9F-38D1-4973-A785-7E299609F1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 2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4FC0B0B-F38D-42D6-83C2-566D76CA66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Exam 2 will be based on the QAC schema provided in d2l in the SQL folder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Please ensure to have the schema active in your </a:t>
            </a:r>
            <a:r>
              <a:rPr lang="en-US" dirty="0" err="1"/>
              <a:t>mysql</a:t>
            </a:r>
            <a:r>
              <a:rPr lang="en-US" dirty="0"/>
              <a:t> database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There will be 8 queries from </a:t>
            </a:r>
            <a:r>
              <a:rPr lang="en-US"/>
              <a:t>a pool </a:t>
            </a:r>
            <a:r>
              <a:rPr lang="en-US" dirty="0"/>
              <a:t>for you to write based on the contents we have covered in class on SQL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You will have 60 mins to complete the exam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The Exam will be available in d2l from Monday April 05 9:00 am and will close on Wed April 07 at 11:30pm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Exam 2 will be open book ; There is only 1 attempt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It is important to complete the Exam by the due date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Make up exams will need documentation to support absence </a:t>
            </a:r>
          </a:p>
        </p:txBody>
      </p:sp>
    </p:spTree>
    <p:extLst>
      <p:ext uri="{BB962C8B-B14F-4D97-AF65-F5344CB8AC3E}">
        <p14:creationId xmlns:p14="http://schemas.microsoft.com/office/powerpoint/2010/main" val="4279818423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8</TotalTime>
  <Words>115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Wingdings</vt:lpstr>
      <vt:lpstr>Retrospect</vt:lpstr>
      <vt:lpstr>Exam 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 2</dc:title>
  <dc:creator>Sherly Abraham</dc:creator>
  <cp:lastModifiedBy>Sherly Abraham</cp:lastModifiedBy>
  <cp:revision>5</cp:revision>
  <dcterms:created xsi:type="dcterms:W3CDTF">2021-03-31T12:51:08Z</dcterms:created>
  <dcterms:modified xsi:type="dcterms:W3CDTF">2021-03-31T13:01:02Z</dcterms:modified>
</cp:coreProperties>
</file>